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1" r:id="rId8"/>
    <p:sldId id="267" r:id="rId9"/>
    <p:sldId id="262" r:id="rId10"/>
    <p:sldId id="265" r:id="rId11"/>
    <p:sldId id="269" r:id="rId12"/>
    <p:sldId id="263" r:id="rId13"/>
    <p:sldId id="270" r:id="rId14"/>
    <p:sldId id="268" r:id="rId15"/>
    <p:sldId id="264"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94B7-046E-412D-8F19-9807B67B08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A43D00-DD5F-4467-B4FD-9111F334BF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70ED86-7CCD-40A4-B1DC-9F6E1E0C0372}"/>
              </a:ext>
            </a:extLst>
          </p:cNvPr>
          <p:cNvSpPr>
            <a:spLocks noGrp="1"/>
          </p:cNvSpPr>
          <p:nvPr>
            <p:ph type="dt" sz="half" idx="10"/>
          </p:nvPr>
        </p:nvSpPr>
        <p:spPr/>
        <p:txBody>
          <a:bodyPr/>
          <a:lstStyle/>
          <a:p>
            <a:fld id="{BAA56D2C-530A-4495-8A35-AAD1D1BBCA05}" type="datetimeFigureOut">
              <a:rPr lang="en-US" smtClean="0"/>
              <a:t>12/19/2020</a:t>
            </a:fld>
            <a:endParaRPr lang="en-US"/>
          </a:p>
        </p:txBody>
      </p:sp>
      <p:sp>
        <p:nvSpPr>
          <p:cNvPr id="5" name="Footer Placeholder 4">
            <a:extLst>
              <a:ext uri="{FF2B5EF4-FFF2-40B4-BE49-F238E27FC236}">
                <a16:creationId xmlns:a16="http://schemas.microsoft.com/office/drawing/2014/main" id="{F65C7E04-BC27-404E-81F8-10EB1868C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6C226-E3AA-4A73-BD16-4CA9286B0BDA}"/>
              </a:ext>
            </a:extLst>
          </p:cNvPr>
          <p:cNvSpPr>
            <a:spLocks noGrp="1"/>
          </p:cNvSpPr>
          <p:nvPr>
            <p:ph type="sldNum" sz="quarter" idx="12"/>
          </p:nvPr>
        </p:nvSpPr>
        <p:spPr/>
        <p:txBody>
          <a:bodyPr/>
          <a:lstStyle/>
          <a:p>
            <a:fld id="{ABE8306F-8F40-46F7-B5CD-A1E0E9B690B2}" type="slidenum">
              <a:rPr lang="en-US" smtClean="0"/>
              <a:t>‹#›</a:t>
            </a:fld>
            <a:endParaRPr lang="en-US"/>
          </a:p>
        </p:txBody>
      </p:sp>
    </p:spTree>
    <p:extLst>
      <p:ext uri="{BB962C8B-B14F-4D97-AF65-F5344CB8AC3E}">
        <p14:creationId xmlns:p14="http://schemas.microsoft.com/office/powerpoint/2010/main" val="399099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9E41B-8E94-47AA-B8A7-8679FAE396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BDCFF1-B660-45CE-A800-B1EFAF0860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C3A47-1975-46E8-AC0E-33C3B8E9833D}"/>
              </a:ext>
            </a:extLst>
          </p:cNvPr>
          <p:cNvSpPr>
            <a:spLocks noGrp="1"/>
          </p:cNvSpPr>
          <p:nvPr>
            <p:ph type="dt" sz="half" idx="10"/>
          </p:nvPr>
        </p:nvSpPr>
        <p:spPr/>
        <p:txBody>
          <a:bodyPr/>
          <a:lstStyle/>
          <a:p>
            <a:fld id="{BAA56D2C-530A-4495-8A35-AAD1D1BBCA05}" type="datetimeFigureOut">
              <a:rPr lang="en-US" smtClean="0"/>
              <a:t>12/19/2020</a:t>
            </a:fld>
            <a:endParaRPr lang="en-US"/>
          </a:p>
        </p:txBody>
      </p:sp>
      <p:sp>
        <p:nvSpPr>
          <p:cNvPr id="5" name="Footer Placeholder 4">
            <a:extLst>
              <a:ext uri="{FF2B5EF4-FFF2-40B4-BE49-F238E27FC236}">
                <a16:creationId xmlns:a16="http://schemas.microsoft.com/office/drawing/2014/main" id="{BE60D83E-0958-4972-A38A-1F69B93E6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6674D0-282B-4D6F-A68A-A446B4E1478D}"/>
              </a:ext>
            </a:extLst>
          </p:cNvPr>
          <p:cNvSpPr>
            <a:spLocks noGrp="1"/>
          </p:cNvSpPr>
          <p:nvPr>
            <p:ph type="sldNum" sz="quarter" idx="12"/>
          </p:nvPr>
        </p:nvSpPr>
        <p:spPr/>
        <p:txBody>
          <a:bodyPr/>
          <a:lstStyle/>
          <a:p>
            <a:fld id="{ABE8306F-8F40-46F7-B5CD-A1E0E9B690B2}" type="slidenum">
              <a:rPr lang="en-US" smtClean="0"/>
              <a:t>‹#›</a:t>
            </a:fld>
            <a:endParaRPr lang="en-US"/>
          </a:p>
        </p:txBody>
      </p:sp>
    </p:spTree>
    <p:extLst>
      <p:ext uri="{BB962C8B-B14F-4D97-AF65-F5344CB8AC3E}">
        <p14:creationId xmlns:p14="http://schemas.microsoft.com/office/powerpoint/2010/main" val="876081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B7106F-B71F-4343-B678-B6B01BB6CB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844024-C7ED-4A36-97A2-5CC7A1CFA7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367B0-3483-41F4-BAD3-2EC7CDE8CF25}"/>
              </a:ext>
            </a:extLst>
          </p:cNvPr>
          <p:cNvSpPr>
            <a:spLocks noGrp="1"/>
          </p:cNvSpPr>
          <p:nvPr>
            <p:ph type="dt" sz="half" idx="10"/>
          </p:nvPr>
        </p:nvSpPr>
        <p:spPr/>
        <p:txBody>
          <a:bodyPr/>
          <a:lstStyle/>
          <a:p>
            <a:fld id="{BAA56D2C-530A-4495-8A35-AAD1D1BBCA05}" type="datetimeFigureOut">
              <a:rPr lang="en-US" smtClean="0"/>
              <a:t>12/19/2020</a:t>
            </a:fld>
            <a:endParaRPr lang="en-US"/>
          </a:p>
        </p:txBody>
      </p:sp>
      <p:sp>
        <p:nvSpPr>
          <p:cNvPr id="5" name="Footer Placeholder 4">
            <a:extLst>
              <a:ext uri="{FF2B5EF4-FFF2-40B4-BE49-F238E27FC236}">
                <a16:creationId xmlns:a16="http://schemas.microsoft.com/office/drawing/2014/main" id="{2D702D3C-77EA-4C2A-8D49-E2DC6DE04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DEEA4-66CD-4A29-8F2E-095106862EBF}"/>
              </a:ext>
            </a:extLst>
          </p:cNvPr>
          <p:cNvSpPr>
            <a:spLocks noGrp="1"/>
          </p:cNvSpPr>
          <p:nvPr>
            <p:ph type="sldNum" sz="quarter" idx="12"/>
          </p:nvPr>
        </p:nvSpPr>
        <p:spPr/>
        <p:txBody>
          <a:bodyPr/>
          <a:lstStyle/>
          <a:p>
            <a:fld id="{ABE8306F-8F40-46F7-B5CD-A1E0E9B690B2}" type="slidenum">
              <a:rPr lang="en-US" smtClean="0"/>
              <a:t>‹#›</a:t>
            </a:fld>
            <a:endParaRPr lang="en-US"/>
          </a:p>
        </p:txBody>
      </p:sp>
    </p:spTree>
    <p:extLst>
      <p:ext uri="{BB962C8B-B14F-4D97-AF65-F5344CB8AC3E}">
        <p14:creationId xmlns:p14="http://schemas.microsoft.com/office/powerpoint/2010/main" val="3221539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8CEED-7247-4F65-9C14-155D36D50C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A1A99-BA96-4001-8956-DECF74D402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B7939F-CF1A-4958-957A-EB8B0966788B}"/>
              </a:ext>
            </a:extLst>
          </p:cNvPr>
          <p:cNvSpPr>
            <a:spLocks noGrp="1"/>
          </p:cNvSpPr>
          <p:nvPr>
            <p:ph type="dt" sz="half" idx="10"/>
          </p:nvPr>
        </p:nvSpPr>
        <p:spPr/>
        <p:txBody>
          <a:bodyPr/>
          <a:lstStyle/>
          <a:p>
            <a:fld id="{BAA56D2C-530A-4495-8A35-AAD1D1BBCA05}" type="datetimeFigureOut">
              <a:rPr lang="en-US" smtClean="0"/>
              <a:t>12/19/2020</a:t>
            </a:fld>
            <a:endParaRPr lang="en-US"/>
          </a:p>
        </p:txBody>
      </p:sp>
      <p:sp>
        <p:nvSpPr>
          <p:cNvPr id="5" name="Footer Placeholder 4">
            <a:extLst>
              <a:ext uri="{FF2B5EF4-FFF2-40B4-BE49-F238E27FC236}">
                <a16:creationId xmlns:a16="http://schemas.microsoft.com/office/drawing/2014/main" id="{6E6B302E-59EC-4C5B-B3D8-3E3CA95F5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AB46F0-39B9-4F31-AD3D-7589C67E2306}"/>
              </a:ext>
            </a:extLst>
          </p:cNvPr>
          <p:cNvSpPr>
            <a:spLocks noGrp="1"/>
          </p:cNvSpPr>
          <p:nvPr>
            <p:ph type="sldNum" sz="quarter" idx="12"/>
          </p:nvPr>
        </p:nvSpPr>
        <p:spPr/>
        <p:txBody>
          <a:bodyPr/>
          <a:lstStyle/>
          <a:p>
            <a:fld id="{ABE8306F-8F40-46F7-B5CD-A1E0E9B690B2}" type="slidenum">
              <a:rPr lang="en-US" smtClean="0"/>
              <a:t>‹#›</a:t>
            </a:fld>
            <a:endParaRPr lang="en-US"/>
          </a:p>
        </p:txBody>
      </p:sp>
    </p:spTree>
    <p:extLst>
      <p:ext uri="{BB962C8B-B14F-4D97-AF65-F5344CB8AC3E}">
        <p14:creationId xmlns:p14="http://schemas.microsoft.com/office/powerpoint/2010/main" val="1981540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1FCBA-7A6C-4A56-AE30-A0D7813A33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F6FA79-98B0-404F-9827-FE27DD746C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AE5EC-41FF-45D3-9F48-9F35A7C399FC}"/>
              </a:ext>
            </a:extLst>
          </p:cNvPr>
          <p:cNvSpPr>
            <a:spLocks noGrp="1"/>
          </p:cNvSpPr>
          <p:nvPr>
            <p:ph type="dt" sz="half" idx="10"/>
          </p:nvPr>
        </p:nvSpPr>
        <p:spPr/>
        <p:txBody>
          <a:bodyPr/>
          <a:lstStyle/>
          <a:p>
            <a:fld id="{BAA56D2C-530A-4495-8A35-AAD1D1BBCA05}" type="datetimeFigureOut">
              <a:rPr lang="en-US" smtClean="0"/>
              <a:t>12/19/2020</a:t>
            </a:fld>
            <a:endParaRPr lang="en-US"/>
          </a:p>
        </p:txBody>
      </p:sp>
      <p:sp>
        <p:nvSpPr>
          <p:cNvPr id="5" name="Footer Placeholder 4">
            <a:extLst>
              <a:ext uri="{FF2B5EF4-FFF2-40B4-BE49-F238E27FC236}">
                <a16:creationId xmlns:a16="http://schemas.microsoft.com/office/drawing/2014/main" id="{25BD2552-F695-4203-8ACC-B0BE8A45E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615473-74EC-4C77-8A60-20FA32BA73F6}"/>
              </a:ext>
            </a:extLst>
          </p:cNvPr>
          <p:cNvSpPr>
            <a:spLocks noGrp="1"/>
          </p:cNvSpPr>
          <p:nvPr>
            <p:ph type="sldNum" sz="quarter" idx="12"/>
          </p:nvPr>
        </p:nvSpPr>
        <p:spPr/>
        <p:txBody>
          <a:bodyPr/>
          <a:lstStyle/>
          <a:p>
            <a:fld id="{ABE8306F-8F40-46F7-B5CD-A1E0E9B690B2}" type="slidenum">
              <a:rPr lang="en-US" smtClean="0"/>
              <a:t>‹#›</a:t>
            </a:fld>
            <a:endParaRPr lang="en-US"/>
          </a:p>
        </p:txBody>
      </p:sp>
    </p:spTree>
    <p:extLst>
      <p:ext uri="{BB962C8B-B14F-4D97-AF65-F5344CB8AC3E}">
        <p14:creationId xmlns:p14="http://schemas.microsoft.com/office/powerpoint/2010/main" val="2459829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498A-8823-4C89-92B5-910F3487DE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5ADDF0-3CC8-4860-88EB-5FF777DE3E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BA9E10-3677-416B-9C51-519805F717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FE14D2-ED31-4306-9F0B-8AE079CA9B2B}"/>
              </a:ext>
            </a:extLst>
          </p:cNvPr>
          <p:cNvSpPr>
            <a:spLocks noGrp="1"/>
          </p:cNvSpPr>
          <p:nvPr>
            <p:ph type="dt" sz="half" idx="10"/>
          </p:nvPr>
        </p:nvSpPr>
        <p:spPr/>
        <p:txBody>
          <a:bodyPr/>
          <a:lstStyle/>
          <a:p>
            <a:fld id="{BAA56D2C-530A-4495-8A35-AAD1D1BBCA05}" type="datetimeFigureOut">
              <a:rPr lang="en-US" smtClean="0"/>
              <a:t>12/19/2020</a:t>
            </a:fld>
            <a:endParaRPr lang="en-US"/>
          </a:p>
        </p:txBody>
      </p:sp>
      <p:sp>
        <p:nvSpPr>
          <p:cNvPr id="6" name="Footer Placeholder 5">
            <a:extLst>
              <a:ext uri="{FF2B5EF4-FFF2-40B4-BE49-F238E27FC236}">
                <a16:creationId xmlns:a16="http://schemas.microsoft.com/office/drawing/2014/main" id="{58927AC9-C51D-4DDD-8EBB-0F3D5FA9E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28006A-09E4-4C9E-8647-E4539FB79E7B}"/>
              </a:ext>
            </a:extLst>
          </p:cNvPr>
          <p:cNvSpPr>
            <a:spLocks noGrp="1"/>
          </p:cNvSpPr>
          <p:nvPr>
            <p:ph type="sldNum" sz="quarter" idx="12"/>
          </p:nvPr>
        </p:nvSpPr>
        <p:spPr/>
        <p:txBody>
          <a:bodyPr/>
          <a:lstStyle/>
          <a:p>
            <a:fld id="{ABE8306F-8F40-46F7-B5CD-A1E0E9B690B2}" type="slidenum">
              <a:rPr lang="en-US" smtClean="0"/>
              <a:t>‹#›</a:t>
            </a:fld>
            <a:endParaRPr lang="en-US"/>
          </a:p>
        </p:txBody>
      </p:sp>
    </p:spTree>
    <p:extLst>
      <p:ext uri="{BB962C8B-B14F-4D97-AF65-F5344CB8AC3E}">
        <p14:creationId xmlns:p14="http://schemas.microsoft.com/office/powerpoint/2010/main" val="3831324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2490-4949-49F9-8617-9C1B661D1E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82956F-8943-4FC1-9189-F1D9E8C07B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D5B16F-0F29-4CE8-BE81-370026D91C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9E00F2-5625-491B-B9B3-353258D4CA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CCAF4-95A8-48B0-A34A-F55B1AD22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60ACC9-79D1-4484-863C-38F5901F56D6}"/>
              </a:ext>
            </a:extLst>
          </p:cNvPr>
          <p:cNvSpPr>
            <a:spLocks noGrp="1"/>
          </p:cNvSpPr>
          <p:nvPr>
            <p:ph type="dt" sz="half" idx="10"/>
          </p:nvPr>
        </p:nvSpPr>
        <p:spPr/>
        <p:txBody>
          <a:bodyPr/>
          <a:lstStyle/>
          <a:p>
            <a:fld id="{BAA56D2C-530A-4495-8A35-AAD1D1BBCA05}" type="datetimeFigureOut">
              <a:rPr lang="en-US" smtClean="0"/>
              <a:t>12/19/2020</a:t>
            </a:fld>
            <a:endParaRPr lang="en-US"/>
          </a:p>
        </p:txBody>
      </p:sp>
      <p:sp>
        <p:nvSpPr>
          <p:cNvPr id="8" name="Footer Placeholder 7">
            <a:extLst>
              <a:ext uri="{FF2B5EF4-FFF2-40B4-BE49-F238E27FC236}">
                <a16:creationId xmlns:a16="http://schemas.microsoft.com/office/drawing/2014/main" id="{D3AB7C62-94BF-4FB6-B4A6-3EDB4DA238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AF6BA3-BC4A-426A-8620-20232A7FE583}"/>
              </a:ext>
            </a:extLst>
          </p:cNvPr>
          <p:cNvSpPr>
            <a:spLocks noGrp="1"/>
          </p:cNvSpPr>
          <p:nvPr>
            <p:ph type="sldNum" sz="quarter" idx="12"/>
          </p:nvPr>
        </p:nvSpPr>
        <p:spPr/>
        <p:txBody>
          <a:bodyPr/>
          <a:lstStyle/>
          <a:p>
            <a:fld id="{ABE8306F-8F40-46F7-B5CD-A1E0E9B690B2}" type="slidenum">
              <a:rPr lang="en-US" smtClean="0"/>
              <a:t>‹#›</a:t>
            </a:fld>
            <a:endParaRPr lang="en-US"/>
          </a:p>
        </p:txBody>
      </p:sp>
    </p:spTree>
    <p:extLst>
      <p:ext uri="{BB962C8B-B14F-4D97-AF65-F5344CB8AC3E}">
        <p14:creationId xmlns:p14="http://schemas.microsoft.com/office/powerpoint/2010/main" val="1929544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007A-3973-4D7F-A8E0-41D34C3FC9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8B7A94-C6D2-4247-B5AD-C97A497E6B2B}"/>
              </a:ext>
            </a:extLst>
          </p:cNvPr>
          <p:cNvSpPr>
            <a:spLocks noGrp="1"/>
          </p:cNvSpPr>
          <p:nvPr>
            <p:ph type="dt" sz="half" idx="10"/>
          </p:nvPr>
        </p:nvSpPr>
        <p:spPr/>
        <p:txBody>
          <a:bodyPr/>
          <a:lstStyle/>
          <a:p>
            <a:fld id="{BAA56D2C-530A-4495-8A35-AAD1D1BBCA05}" type="datetimeFigureOut">
              <a:rPr lang="en-US" smtClean="0"/>
              <a:t>12/19/2020</a:t>
            </a:fld>
            <a:endParaRPr lang="en-US"/>
          </a:p>
        </p:txBody>
      </p:sp>
      <p:sp>
        <p:nvSpPr>
          <p:cNvPr id="4" name="Footer Placeholder 3">
            <a:extLst>
              <a:ext uri="{FF2B5EF4-FFF2-40B4-BE49-F238E27FC236}">
                <a16:creationId xmlns:a16="http://schemas.microsoft.com/office/drawing/2014/main" id="{FC7EE50A-42DA-4C32-B812-25AAABC485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35081A-552F-4FC5-BE32-7AC9416C05F9}"/>
              </a:ext>
            </a:extLst>
          </p:cNvPr>
          <p:cNvSpPr>
            <a:spLocks noGrp="1"/>
          </p:cNvSpPr>
          <p:nvPr>
            <p:ph type="sldNum" sz="quarter" idx="12"/>
          </p:nvPr>
        </p:nvSpPr>
        <p:spPr/>
        <p:txBody>
          <a:bodyPr/>
          <a:lstStyle/>
          <a:p>
            <a:fld id="{ABE8306F-8F40-46F7-B5CD-A1E0E9B690B2}" type="slidenum">
              <a:rPr lang="en-US" smtClean="0"/>
              <a:t>‹#›</a:t>
            </a:fld>
            <a:endParaRPr lang="en-US"/>
          </a:p>
        </p:txBody>
      </p:sp>
    </p:spTree>
    <p:extLst>
      <p:ext uri="{BB962C8B-B14F-4D97-AF65-F5344CB8AC3E}">
        <p14:creationId xmlns:p14="http://schemas.microsoft.com/office/powerpoint/2010/main" val="902106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671470-4502-4FAE-8213-5B502C4A95F5}"/>
              </a:ext>
            </a:extLst>
          </p:cNvPr>
          <p:cNvSpPr>
            <a:spLocks noGrp="1"/>
          </p:cNvSpPr>
          <p:nvPr>
            <p:ph type="dt" sz="half" idx="10"/>
          </p:nvPr>
        </p:nvSpPr>
        <p:spPr/>
        <p:txBody>
          <a:bodyPr/>
          <a:lstStyle/>
          <a:p>
            <a:fld id="{BAA56D2C-530A-4495-8A35-AAD1D1BBCA05}" type="datetimeFigureOut">
              <a:rPr lang="en-US" smtClean="0"/>
              <a:t>12/19/2020</a:t>
            </a:fld>
            <a:endParaRPr lang="en-US"/>
          </a:p>
        </p:txBody>
      </p:sp>
      <p:sp>
        <p:nvSpPr>
          <p:cNvPr id="3" name="Footer Placeholder 2">
            <a:extLst>
              <a:ext uri="{FF2B5EF4-FFF2-40B4-BE49-F238E27FC236}">
                <a16:creationId xmlns:a16="http://schemas.microsoft.com/office/drawing/2014/main" id="{46860026-89FA-4A8C-B20D-5E06BBB52B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A21C14-ADF3-4061-BF3F-3A76720D4E62}"/>
              </a:ext>
            </a:extLst>
          </p:cNvPr>
          <p:cNvSpPr>
            <a:spLocks noGrp="1"/>
          </p:cNvSpPr>
          <p:nvPr>
            <p:ph type="sldNum" sz="quarter" idx="12"/>
          </p:nvPr>
        </p:nvSpPr>
        <p:spPr/>
        <p:txBody>
          <a:bodyPr/>
          <a:lstStyle/>
          <a:p>
            <a:fld id="{ABE8306F-8F40-46F7-B5CD-A1E0E9B690B2}" type="slidenum">
              <a:rPr lang="en-US" smtClean="0"/>
              <a:t>‹#›</a:t>
            </a:fld>
            <a:endParaRPr lang="en-US"/>
          </a:p>
        </p:txBody>
      </p:sp>
    </p:spTree>
    <p:extLst>
      <p:ext uri="{BB962C8B-B14F-4D97-AF65-F5344CB8AC3E}">
        <p14:creationId xmlns:p14="http://schemas.microsoft.com/office/powerpoint/2010/main" val="172039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37F5-482E-47B8-9C87-436315734A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B1649D-1F55-4591-B672-A037734F28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886AD6-2AAD-4194-BB6C-63264120E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11CC4-FDE1-47E0-A643-F25AE8F19A02}"/>
              </a:ext>
            </a:extLst>
          </p:cNvPr>
          <p:cNvSpPr>
            <a:spLocks noGrp="1"/>
          </p:cNvSpPr>
          <p:nvPr>
            <p:ph type="dt" sz="half" idx="10"/>
          </p:nvPr>
        </p:nvSpPr>
        <p:spPr/>
        <p:txBody>
          <a:bodyPr/>
          <a:lstStyle/>
          <a:p>
            <a:fld id="{BAA56D2C-530A-4495-8A35-AAD1D1BBCA05}" type="datetimeFigureOut">
              <a:rPr lang="en-US" smtClean="0"/>
              <a:t>12/19/2020</a:t>
            </a:fld>
            <a:endParaRPr lang="en-US"/>
          </a:p>
        </p:txBody>
      </p:sp>
      <p:sp>
        <p:nvSpPr>
          <p:cNvPr id="6" name="Footer Placeholder 5">
            <a:extLst>
              <a:ext uri="{FF2B5EF4-FFF2-40B4-BE49-F238E27FC236}">
                <a16:creationId xmlns:a16="http://schemas.microsoft.com/office/drawing/2014/main" id="{95AE05D3-3CF4-40C6-925A-AE57FCB39A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3FA550-7830-4A83-AE81-1D0A89EB061F}"/>
              </a:ext>
            </a:extLst>
          </p:cNvPr>
          <p:cNvSpPr>
            <a:spLocks noGrp="1"/>
          </p:cNvSpPr>
          <p:nvPr>
            <p:ph type="sldNum" sz="quarter" idx="12"/>
          </p:nvPr>
        </p:nvSpPr>
        <p:spPr/>
        <p:txBody>
          <a:bodyPr/>
          <a:lstStyle/>
          <a:p>
            <a:fld id="{ABE8306F-8F40-46F7-B5CD-A1E0E9B690B2}" type="slidenum">
              <a:rPr lang="en-US" smtClean="0"/>
              <a:t>‹#›</a:t>
            </a:fld>
            <a:endParaRPr lang="en-US"/>
          </a:p>
        </p:txBody>
      </p:sp>
    </p:spTree>
    <p:extLst>
      <p:ext uri="{BB962C8B-B14F-4D97-AF65-F5344CB8AC3E}">
        <p14:creationId xmlns:p14="http://schemas.microsoft.com/office/powerpoint/2010/main" val="3663368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F703-E9F8-4670-A6AC-4FE3A6B5ED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A83C66-041D-4817-B750-A43ED30F04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E9207C-ADE3-4E11-8578-9A45F4EC7C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F4A6C-1F10-44DF-A954-458C18F8191D}"/>
              </a:ext>
            </a:extLst>
          </p:cNvPr>
          <p:cNvSpPr>
            <a:spLocks noGrp="1"/>
          </p:cNvSpPr>
          <p:nvPr>
            <p:ph type="dt" sz="half" idx="10"/>
          </p:nvPr>
        </p:nvSpPr>
        <p:spPr/>
        <p:txBody>
          <a:bodyPr/>
          <a:lstStyle/>
          <a:p>
            <a:fld id="{BAA56D2C-530A-4495-8A35-AAD1D1BBCA05}" type="datetimeFigureOut">
              <a:rPr lang="en-US" smtClean="0"/>
              <a:t>12/19/2020</a:t>
            </a:fld>
            <a:endParaRPr lang="en-US"/>
          </a:p>
        </p:txBody>
      </p:sp>
      <p:sp>
        <p:nvSpPr>
          <p:cNvPr id="6" name="Footer Placeholder 5">
            <a:extLst>
              <a:ext uri="{FF2B5EF4-FFF2-40B4-BE49-F238E27FC236}">
                <a16:creationId xmlns:a16="http://schemas.microsoft.com/office/drawing/2014/main" id="{62FEB856-BDBB-4207-A817-7EF0911355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39C2A8-694E-4773-A6BC-5F2A9074629D}"/>
              </a:ext>
            </a:extLst>
          </p:cNvPr>
          <p:cNvSpPr>
            <a:spLocks noGrp="1"/>
          </p:cNvSpPr>
          <p:nvPr>
            <p:ph type="sldNum" sz="quarter" idx="12"/>
          </p:nvPr>
        </p:nvSpPr>
        <p:spPr/>
        <p:txBody>
          <a:bodyPr/>
          <a:lstStyle/>
          <a:p>
            <a:fld id="{ABE8306F-8F40-46F7-B5CD-A1E0E9B690B2}" type="slidenum">
              <a:rPr lang="en-US" smtClean="0"/>
              <a:t>‹#›</a:t>
            </a:fld>
            <a:endParaRPr lang="en-US"/>
          </a:p>
        </p:txBody>
      </p:sp>
    </p:spTree>
    <p:extLst>
      <p:ext uri="{BB962C8B-B14F-4D97-AF65-F5344CB8AC3E}">
        <p14:creationId xmlns:p14="http://schemas.microsoft.com/office/powerpoint/2010/main" val="2510724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E5C8FF-8C9A-416B-B743-09F532899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A786E9-55FF-4142-AB7A-E4F86CD210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61AFE-D3B7-4CB2-B4AD-BCF1D224B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56D2C-530A-4495-8A35-AAD1D1BBCA05}" type="datetimeFigureOut">
              <a:rPr lang="en-US" smtClean="0"/>
              <a:t>12/19/2020</a:t>
            </a:fld>
            <a:endParaRPr lang="en-US"/>
          </a:p>
        </p:txBody>
      </p:sp>
      <p:sp>
        <p:nvSpPr>
          <p:cNvPr id="5" name="Footer Placeholder 4">
            <a:extLst>
              <a:ext uri="{FF2B5EF4-FFF2-40B4-BE49-F238E27FC236}">
                <a16:creationId xmlns:a16="http://schemas.microsoft.com/office/drawing/2014/main" id="{3DB21906-24DC-4409-BF18-2339AE8347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D9A09C-A566-4E77-861D-9F3E2D9797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E8306F-8F40-46F7-B5CD-A1E0E9B690B2}" type="slidenum">
              <a:rPr lang="en-US" smtClean="0"/>
              <a:t>‹#›</a:t>
            </a:fld>
            <a:endParaRPr lang="en-US"/>
          </a:p>
        </p:txBody>
      </p:sp>
    </p:spTree>
    <p:extLst>
      <p:ext uri="{BB962C8B-B14F-4D97-AF65-F5344CB8AC3E}">
        <p14:creationId xmlns:p14="http://schemas.microsoft.com/office/powerpoint/2010/main" val="237654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027C52-EAEF-417D-B99C-DBFD6D13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940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F0977BDD-F21B-4E52-8FAE-69AA18080B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9933" t="3964" b="3964"/>
          <a:stretch/>
        </p:blipFill>
        <p:spPr>
          <a:xfrm flipH="1">
            <a:off x="5562194"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16" name="Rectangle 11">
            <a:extLst>
              <a:ext uri="{FF2B5EF4-FFF2-40B4-BE49-F238E27FC236}">
                <a16:creationId xmlns:a16="http://schemas.microsoft.com/office/drawing/2014/main" id="{9FF39A25-DBCE-442D-A2E3-C0FE3312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A55B10-A937-4BB1-817D-E650B0A54686}"/>
              </a:ext>
            </a:extLst>
          </p:cNvPr>
          <p:cNvSpPr>
            <a:spLocks noGrp="1"/>
          </p:cNvSpPr>
          <p:nvPr>
            <p:ph type="ctrTitle"/>
          </p:nvPr>
        </p:nvSpPr>
        <p:spPr>
          <a:xfrm>
            <a:off x="640079" y="1055098"/>
            <a:ext cx="5760719" cy="4747805"/>
          </a:xfrm>
        </p:spPr>
        <p:txBody>
          <a:bodyPr anchor="ctr">
            <a:normAutofit/>
          </a:bodyPr>
          <a:lstStyle/>
          <a:p>
            <a:pPr algn="l"/>
            <a:r>
              <a:rPr lang="en-US" sz="6600">
                <a:solidFill>
                  <a:srgbClr val="000000"/>
                </a:solidFill>
              </a:rPr>
              <a:t>CS554 Final Project</a:t>
            </a:r>
          </a:p>
        </p:txBody>
      </p:sp>
      <p:sp>
        <p:nvSpPr>
          <p:cNvPr id="3" name="Subtitle 2">
            <a:extLst>
              <a:ext uri="{FF2B5EF4-FFF2-40B4-BE49-F238E27FC236}">
                <a16:creationId xmlns:a16="http://schemas.microsoft.com/office/drawing/2014/main" id="{B0DF7C7C-30AD-4DFC-A8BB-34BD4B2D3146}"/>
              </a:ext>
            </a:extLst>
          </p:cNvPr>
          <p:cNvSpPr>
            <a:spLocks noGrp="1"/>
          </p:cNvSpPr>
          <p:nvPr>
            <p:ph type="subTitle" idx="1"/>
          </p:nvPr>
        </p:nvSpPr>
        <p:spPr>
          <a:xfrm>
            <a:off x="8342357" y="1638300"/>
            <a:ext cx="3330531" cy="3581400"/>
          </a:xfrm>
        </p:spPr>
        <p:txBody>
          <a:bodyPr anchor="ctr">
            <a:normAutofit/>
          </a:bodyPr>
          <a:lstStyle/>
          <a:p>
            <a:pPr algn="l"/>
            <a:endParaRPr lang="en-US" sz="3200">
              <a:solidFill>
                <a:srgbClr val="FFFFFF"/>
              </a:solidFill>
            </a:endParaRPr>
          </a:p>
          <a:p>
            <a:pPr algn="l"/>
            <a:r>
              <a:rPr lang="en-US" sz="3200">
                <a:solidFill>
                  <a:srgbClr val="FFFFFF"/>
                </a:solidFill>
              </a:rPr>
              <a:t>Group member </a:t>
            </a:r>
          </a:p>
          <a:p>
            <a:pPr algn="l"/>
            <a:r>
              <a:rPr lang="en-US" sz="3200">
                <a:solidFill>
                  <a:srgbClr val="FFFFFF"/>
                </a:solidFill>
              </a:rPr>
              <a:t>Zehui  Zhao     Huijun Sun     Yunxiang F</a:t>
            </a:r>
            <a:r>
              <a:rPr lang="en-US" altLang="zh-CN" sz="3200">
                <a:solidFill>
                  <a:srgbClr val="FFFFFF"/>
                </a:solidFill>
              </a:rPr>
              <a:t>u</a:t>
            </a:r>
            <a:r>
              <a:rPr lang="en-US" sz="3200">
                <a:solidFill>
                  <a:srgbClr val="FFFFFF"/>
                </a:solidFill>
              </a:rPr>
              <a:t>    Shiwei Ding</a:t>
            </a:r>
          </a:p>
        </p:txBody>
      </p:sp>
    </p:spTree>
    <p:extLst>
      <p:ext uri="{BB962C8B-B14F-4D97-AF65-F5344CB8AC3E}">
        <p14:creationId xmlns:p14="http://schemas.microsoft.com/office/powerpoint/2010/main" val="4062046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128A-D625-4117-B9FD-3F1EF2AC27A8}"/>
              </a:ext>
            </a:extLst>
          </p:cNvPr>
          <p:cNvSpPr>
            <a:spLocks noGrp="1"/>
          </p:cNvSpPr>
          <p:nvPr>
            <p:ph type="title"/>
          </p:nvPr>
        </p:nvSpPr>
        <p:spPr/>
        <p:txBody>
          <a:bodyPr/>
          <a:lstStyle/>
          <a:p>
            <a:pPr algn="ctr"/>
            <a:r>
              <a:rPr lang="en-US" dirty="0"/>
              <a:t>Search Box show</a:t>
            </a:r>
          </a:p>
        </p:txBody>
      </p:sp>
      <p:pic>
        <p:nvPicPr>
          <p:cNvPr id="5" name="Picture 4" descr="Graphical user interface&#10;&#10;Description automatically generated">
            <a:extLst>
              <a:ext uri="{FF2B5EF4-FFF2-40B4-BE49-F238E27FC236}">
                <a16:creationId xmlns:a16="http://schemas.microsoft.com/office/drawing/2014/main" id="{D6F8C501-F6B0-4611-9712-B5CD2FA41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33971"/>
            <a:ext cx="10320881" cy="5058904"/>
          </a:xfrm>
          <a:prstGeom prst="rect">
            <a:avLst/>
          </a:prstGeom>
        </p:spPr>
      </p:pic>
    </p:spTree>
    <p:extLst>
      <p:ext uri="{BB962C8B-B14F-4D97-AF65-F5344CB8AC3E}">
        <p14:creationId xmlns:p14="http://schemas.microsoft.com/office/powerpoint/2010/main" val="3923794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EB4E43-88C8-4F5D-A265-C27E1D6BC016}"/>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4000" kern="1200">
                <a:solidFill>
                  <a:srgbClr val="FFFFFF"/>
                </a:solidFill>
                <a:latin typeface="+mj-lt"/>
                <a:ea typeface="+mj-ea"/>
                <a:cs typeface="+mj-cs"/>
              </a:rPr>
              <a:t>Champion Page</a:t>
            </a:r>
          </a:p>
        </p:txBody>
      </p:sp>
      <p:sp>
        <p:nvSpPr>
          <p:cNvPr id="3" name="TextBox 2">
            <a:extLst>
              <a:ext uri="{FF2B5EF4-FFF2-40B4-BE49-F238E27FC236}">
                <a16:creationId xmlns:a16="http://schemas.microsoft.com/office/drawing/2014/main" id="{C61F917F-125E-4860-9CE6-156A0F423A9A}"/>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rgbClr val="000000"/>
                </a:solidFill>
              </a:rPr>
              <a:t>Champion pages are not use independent router, we use </a:t>
            </a:r>
            <a:r>
              <a:rPr lang="en-US" sz="2400" dirty="0" err="1">
                <a:solidFill>
                  <a:srgbClr val="000000"/>
                </a:solidFill>
              </a:rPr>
              <a:t>Gsap</a:t>
            </a:r>
            <a:r>
              <a:rPr lang="en-US" sz="2400" dirty="0">
                <a:solidFill>
                  <a:srgbClr val="000000"/>
                </a:solidFill>
              </a:rPr>
              <a:t> to hidden the main page, show the champion pages for each Champion.</a:t>
            </a:r>
          </a:p>
          <a:p>
            <a:pPr indent="-228600">
              <a:lnSpc>
                <a:spcPct val="90000"/>
              </a:lnSpc>
              <a:spcAft>
                <a:spcPts val="600"/>
              </a:spcAft>
              <a:buFont typeface="Arial" panose="020B0604020202020204" pitchFamily="34" charset="0"/>
              <a:buChar char="•"/>
            </a:pPr>
            <a:endParaRPr lang="en-US" sz="2400" dirty="0">
              <a:solidFill>
                <a:srgbClr val="000000"/>
              </a:solidFill>
            </a:endParaRPr>
          </a:p>
          <a:p>
            <a:pPr indent="-228600">
              <a:lnSpc>
                <a:spcPct val="90000"/>
              </a:lnSpc>
              <a:spcAft>
                <a:spcPts val="600"/>
              </a:spcAft>
              <a:buFont typeface="Arial" panose="020B0604020202020204" pitchFamily="34" charset="0"/>
              <a:buChar char="•"/>
            </a:pPr>
            <a:r>
              <a:rPr lang="en-US" sz="2400" dirty="0">
                <a:solidFill>
                  <a:srgbClr val="000000"/>
                </a:solidFill>
              </a:rPr>
              <a:t>Details for a Champion is hidden in the bottom, click the arrow button to see it. This part also use </a:t>
            </a:r>
            <a:r>
              <a:rPr lang="en-US" sz="2400" dirty="0" err="1">
                <a:solidFill>
                  <a:srgbClr val="000000"/>
                </a:solidFill>
              </a:rPr>
              <a:t>Gsap</a:t>
            </a:r>
            <a:r>
              <a:rPr lang="en-US" sz="2400" dirty="0">
                <a:solidFill>
                  <a:srgbClr val="000000"/>
                </a:solidFill>
              </a:rPr>
              <a:t> to control it.</a:t>
            </a:r>
          </a:p>
        </p:txBody>
      </p:sp>
    </p:spTree>
    <p:extLst>
      <p:ext uri="{BB962C8B-B14F-4D97-AF65-F5344CB8AC3E}">
        <p14:creationId xmlns:p14="http://schemas.microsoft.com/office/powerpoint/2010/main" val="845496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B431-B009-42AC-A74A-C955B55AEED6}"/>
              </a:ext>
            </a:extLst>
          </p:cNvPr>
          <p:cNvSpPr>
            <a:spLocks noGrp="1"/>
          </p:cNvSpPr>
          <p:nvPr>
            <p:ph type="title"/>
          </p:nvPr>
        </p:nvSpPr>
        <p:spPr/>
        <p:txBody>
          <a:bodyPr/>
          <a:lstStyle/>
          <a:p>
            <a:pPr algn="ctr"/>
            <a:r>
              <a:rPr lang="en-US" dirty="0"/>
              <a:t>Champion Page show</a:t>
            </a:r>
          </a:p>
        </p:txBody>
      </p:sp>
      <p:pic>
        <p:nvPicPr>
          <p:cNvPr id="6" name="Picture 5" descr="A picture containing map&#10;&#10;Description automatically generated">
            <a:extLst>
              <a:ext uri="{FF2B5EF4-FFF2-40B4-BE49-F238E27FC236}">
                <a16:creationId xmlns:a16="http://schemas.microsoft.com/office/drawing/2014/main" id="{4487C57C-2D95-4F00-90B3-7AC29D340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934" y="1440392"/>
            <a:ext cx="9794132" cy="5344312"/>
          </a:xfrm>
          <a:prstGeom prst="rect">
            <a:avLst/>
          </a:prstGeom>
        </p:spPr>
      </p:pic>
    </p:spTree>
    <p:extLst>
      <p:ext uri="{BB962C8B-B14F-4D97-AF65-F5344CB8AC3E}">
        <p14:creationId xmlns:p14="http://schemas.microsoft.com/office/powerpoint/2010/main" val="222289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D4EF-B5BB-4EEA-A384-E0714B67F35F}"/>
              </a:ext>
            </a:extLst>
          </p:cNvPr>
          <p:cNvSpPr>
            <a:spLocks noGrp="1"/>
          </p:cNvSpPr>
          <p:nvPr>
            <p:ph type="title"/>
          </p:nvPr>
        </p:nvSpPr>
        <p:spPr/>
        <p:txBody>
          <a:bodyPr/>
          <a:lstStyle/>
          <a:p>
            <a:pPr algn="ctr"/>
            <a:r>
              <a:rPr lang="en-US" dirty="0"/>
              <a:t>Champion Page show</a:t>
            </a:r>
          </a:p>
        </p:txBody>
      </p:sp>
      <p:pic>
        <p:nvPicPr>
          <p:cNvPr id="7" name="Picture 6" descr="Text&#10;&#10;Description automatically generated">
            <a:extLst>
              <a:ext uri="{FF2B5EF4-FFF2-40B4-BE49-F238E27FC236}">
                <a16:creationId xmlns:a16="http://schemas.microsoft.com/office/drawing/2014/main" id="{9A2163C7-0F15-49F7-B3DA-92B63A6B8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723" y="1397649"/>
            <a:ext cx="9338553" cy="5095226"/>
          </a:xfrm>
          <a:prstGeom prst="rect">
            <a:avLst/>
          </a:prstGeom>
        </p:spPr>
      </p:pic>
    </p:spTree>
    <p:extLst>
      <p:ext uri="{BB962C8B-B14F-4D97-AF65-F5344CB8AC3E}">
        <p14:creationId xmlns:p14="http://schemas.microsoft.com/office/powerpoint/2010/main" val="3709243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6827F1-9F8E-40F3-B717-E5CA29F6EBCE}"/>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4000" kern="1200" dirty="0">
                <a:solidFill>
                  <a:srgbClr val="FFFFFF"/>
                </a:solidFill>
                <a:latin typeface="+mj-lt"/>
                <a:ea typeface="+mj-ea"/>
                <a:cs typeface="+mj-cs"/>
              </a:rPr>
              <a:t>Comment Page</a:t>
            </a:r>
          </a:p>
        </p:txBody>
      </p:sp>
      <p:sp>
        <p:nvSpPr>
          <p:cNvPr id="3" name="TextBox 2">
            <a:extLst>
              <a:ext uri="{FF2B5EF4-FFF2-40B4-BE49-F238E27FC236}">
                <a16:creationId xmlns:a16="http://schemas.microsoft.com/office/drawing/2014/main" id="{85BEEE28-F3CC-4C16-BB8C-ABE1B568B146}"/>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rgbClr val="000000"/>
                </a:solidFill>
              </a:rPr>
              <a:t>Comment Page provide user to send their comment to our website, the title and context of the comment cannot be null</a:t>
            </a:r>
          </a:p>
          <a:p>
            <a:pPr indent="-228600">
              <a:lnSpc>
                <a:spcPct val="90000"/>
              </a:lnSpc>
              <a:spcAft>
                <a:spcPts val="600"/>
              </a:spcAft>
              <a:buFont typeface="Arial" panose="020B0604020202020204" pitchFamily="34" charset="0"/>
              <a:buChar char="•"/>
            </a:pPr>
            <a:endParaRPr lang="en-US" sz="2400" dirty="0">
              <a:solidFill>
                <a:srgbClr val="000000"/>
              </a:solidFill>
            </a:endParaRPr>
          </a:p>
          <a:p>
            <a:pPr indent="-228600">
              <a:lnSpc>
                <a:spcPct val="90000"/>
              </a:lnSpc>
              <a:spcAft>
                <a:spcPts val="600"/>
              </a:spcAft>
              <a:buFont typeface="Arial" panose="020B0604020202020204" pitchFamily="34" charset="0"/>
              <a:buChar char="•"/>
            </a:pPr>
            <a:r>
              <a:rPr lang="en-US" sz="2400" dirty="0">
                <a:solidFill>
                  <a:srgbClr val="000000"/>
                </a:solidFill>
              </a:rPr>
              <a:t>User also can see all comments in previous, click the “SHOW PREVIOUS COMMENT” button to show it.</a:t>
            </a:r>
          </a:p>
        </p:txBody>
      </p:sp>
    </p:spTree>
    <p:extLst>
      <p:ext uri="{BB962C8B-B14F-4D97-AF65-F5344CB8AC3E}">
        <p14:creationId xmlns:p14="http://schemas.microsoft.com/office/powerpoint/2010/main" val="3463264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9505-4138-4519-9275-1AC439253970}"/>
              </a:ext>
            </a:extLst>
          </p:cNvPr>
          <p:cNvSpPr>
            <a:spLocks noGrp="1"/>
          </p:cNvSpPr>
          <p:nvPr>
            <p:ph type="title"/>
          </p:nvPr>
        </p:nvSpPr>
        <p:spPr/>
        <p:txBody>
          <a:bodyPr/>
          <a:lstStyle/>
          <a:p>
            <a:pPr algn="ctr"/>
            <a:r>
              <a:rPr lang="en-US" dirty="0"/>
              <a:t>C</a:t>
            </a:r>
            <a:r>
              <a:rPr lang="en-US" altLang="zh-CN" dirty="0"/>
              <a:t>omment Page</a:t>
            </a:r>
            <a:endParaRPr lang="en-US" dirty="0"/>
          </a:p>
        </p:txBody>
      </p:sp>
      <p:pic>
        <p:nvPicPr>
          <p:cNvPr id="5" name="Picture 4">
            <a:extLst>
              <a:ext uri="{FF2B5EF4-FFF2-40B4-BE49-F238E27FC236}">
                <a16:creationId xmlns:a16="http://schemas.microsoft.com/office/drawing/2014/main" id="{47D77789-270C-425B-AB59-FAE72DC8AA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3532" y="1546172"/>
            <a:ext cx="9824936" cy="4830072"/>
          </a:xfrm>
          <a:prstGeom prst="rect">
            <a:avLst/>
          </a:prstGeom>
        </p:spPr>
      </p:pic>
    </p:spTree>
    <p:extLst>
      <p:ext uri="{BB962C8B-B14F-4D97-AF65-F5344CB8AC3E}">
        <p14:creationId xmlns:p14="http://schemas.microsoft.com/office/powerpoint/2010/main" val="3874892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27F1-9F8E-40F3-B717-E5CA29F6EBCE}"/>
              </a:ext>
            </a:extLst>
          </p:cNvPr>
          <p:cNvSpPr>
            <a:spLocks noGrp="1"/>
          </p:cNvSpPr>
          <p:nvPr>
            <p:ph type="title"/>
          </p:nvPr>
        </p:nvSpPr>
        <p:spPr>
          <a:xfrm>
            <a:off x="1241370" y="800047"/>
            <a:ext cx="9833548" cy="1325563"/>
          </a:xfrm>
        </p:spPr>
        <p:txBody>
          <a:bodyPr vert="horz" lIns="91440" tIns="45720" rIns="91440" bIns="45720" rtlCol="0" anchor="ctr">
            <a:normAutofit/>
          </a:bodyPr>
          <a:lstStyle/>
          <a:p>
            <a:pPr algn="ctr"/>
            <a:r>
              <a:rPr lang="en-US" sz="2800" dirty="0"/>
              <a:t>Course Technologies Used </a:t>
            </a:r>
            <a:endParaRPr lang="en-US" sz="2800" kern="1200" dirty="0">
              <a:latin typeface="+mj-lt"/>
              <a:ea typeface="+mj-ea"/>
              <a:cs typeface="+mj-cs"/>
            </a:endParaRPr>
          </a:p>
        </p:txBody>
      </p:sp>
      <p:sp>
        <p:nvSpPr>
          <p:cNvPr id="3" name="TextBox 2">
            <a:extLst>
              <a:ext uri="{FF2B5EF4-FFF2-40B4-BE49-F238E27FC236}">
                <a16:creationId xmlns:a16="http://schemas.microsoft.com/office/drawing/2014/main" id="{85BEEE28-F3CC-4C16-BB8C-ABE1B568B146}"/>
              </a:ext>
            </a:extLst>
          </p:cNvPr>
          <p:cNvSpPr txBox="1"/>
          <p:nvPr/>
        </p:nvSpPr>
        <p:spPr>
          <a:xfrm>
            <a:off x="1179226" y="2814220"/>
            <a:ext cx="9833548" cy="411923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rgbClr val="000000"/>
                </a:solidFill>
              </a:rPr>
              <a:t>React</a:t>
            </a:r>
          </a:p>
          <a:p>
            <a:pPr marL="144000">
              <a:lnSpc>
                <a:spcPct val="90000"/>
              </a:lnSpc>
              <a:spcAft>
                <a:spcPts val="600"/>
              </a:spcAft>
            </a:pPr>
            <a:r>
              <a:rPr lang="en-US" sz="2400" dirty="0">
                <a:solidFill>
                  <a:srgbClr val="000000"/>
                </a:solidFill>
              </a:rPr>
              <a:t>    </a:t>
            </a:r>
            <a:r>
              <a:rPr lang="en-US" sz="2000" dirty="0">
                <a:solidFill>
                  <a:srgbClr val="000000"/>
                </a:solidFill>
              </a:rPr>
              <a:t>React is an UI component library. The UI components are created with React using JavaScript, not a special template language. This approach is called creating composable UIs, and it’s fundamental to React’ s philosophy. React UI components are highly self-contained, concern-specific blocks of functionality.</a:t>
            </a:r>
          </a:p>
          <a:p>
            <a:pPr indent="-228600">
              <a:lnSpc>
                <a:spcPct val="90000"/>
              </a:lnSpc>
              <a:spcAft>
                <a:spcPts val="600"/>
              </a:spcAft>
              <a:buFont typeface="Arial" panose="020B0604020202020204" pitchFamily="34" charset="0"/>
              <a:buChar char="•"/>
            </a:pPr>
            <a:r>
              <a:rPr lang="en-US" sz="2400" dirty="0">
                <a:solidFill>
                  <a:srgbClr val="000000"/>
                </a:solidFill>
              </a:rPr>
              <a:t>Typescript</a:t>
            </a:r>
            <a:endParaRPr lang="en-US" sz="2000" dirty="0">
              <a:solidFill>
                <a:srgbClr val="000000"/>
              </a:solidFill>
            </a:endParaRPr>
          </a:p>
          <a:p>
            <a:pPr marL="144000">
              <a:lnSpc>
                <a:spcPct val="90000"/>
              </a:lnSpc>
              <a:spcAft>
                <a:spcPts val="600"/>
              </a:spcAft>
            </a:pPr>
            <a:r>
              <a:rPr lang="en-US" sz="2000" dirty="0">
                <a:solidFill>
                  <a:srgbClr val="000000"/>
                </a:solidFill>
              </a:rPr>
              <a:t>    TypeScript is an open-source programming language developed by Microsoft that is a superset  of JavaScript in order to provide a great deal of syntactical sugar.</a:t>
            </a:r>
          </a:p>
          <a:p>
            <a:pPr indent="-228600">
              <a:lnSpc>
                <a:spcPct val="90000"/>
              </a:lnSpc>
              <a:spcAft>
                <a:spcPts val="600"/>
              </a:spcAft>
              <a:buFont typeface="Arial" panose="020B0604020202020204" pitchFamily="34" charset="0"/>
              <a:buChar char="•"/>
            </a:pPr>
            <a:r>
              <a:rPr lang="en-US" sz="2400" dirty="0">
                <a:solidFill>
                  <a:srgbClr val="000000"/>
                </a:solidFill>
              </a:rPr>
              <a:t>Redis</a:t>
            </a:r>
          </a:p>
          <a:p>
            <a:pPr>
              <a:lnSpc>
                <a:spcPct val="90000"/>
              </a:lnSpc>
              <a:spcAft>
                <a:spcPts val="600"/>
              </a:spcAft>
            </a:pPr>
            <a:r>
              <a:rPr lang="en-US" sz="2000" dirty="0">
                <a:solidFill>
                  <a:srgbClr val="000000"/>
                </a:solidFill>
              </a:rPr>
              <a:t>     Redis is an in-memory data structure store. Redis is often used as a high-performing lookup. Reads and write operations are extremely fast. </a:t>
            </a:r>
          </a:p>
        </p:txBody>
      </p:sp>
    </p:spTree>
    <p:extLst>
      <p:ext uri="{BB962C8B-B14F-4D97-AF65-F5344CB8AC3E}">
        <p14:creationId xmlns:p14="http://schemas.microsoft.com/office/powerpoint/2010/main" val="2200789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27F1-9F8E-40F3-B717-E5CA29F6EBCE}"/>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2800"/>
              <a:t>Independent Technologies Used</a:t>
            </a:r>
            <a:endParaRPr lang="en-US" sz="28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85BEEE28-F3CC-4C16-BB8C-ABE1B568B146}"/>
              </a:ext>
            </a:extLst>
          </p:cNvPr>
          <p:cNvSpPr txBox="1"/>
          <p:nvPr/>
        </p:nvSpPr>
        <p:spPr>
          <a:xfrm>
            <a:off x="1179226" y="2805343"/>
            <a:ext cx="9833548" cy="373749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err="1">
                <a:solidFill>
                  <a:srgbClr val="000000"/>
                </a:solidFill>
              </a:rPr>
              <a:t>Nodemailer</a:t>
            </a:r>
            <a:r>
              <a:rPr lang="en-US" sz="2400" dirty="0">
                <a:solidFill>
                  <a:srgbClr val="000000"/>
                </a:solidFill>
              </a:rPr>
              <a:t>: </a:t>
            </a:r>
          </a:p>
          <a:p>
            <a:pPr marL="144000">
              <a:lnSpc>
                <a:spcPct val="90000"/>
              </a:lnSpc>
              <a:spcAft>
                <a:spcPts val="600"/>
              </a:spcAft>
            </a:pPr>
            <a:r>
              <a:rPr lang="en-US" sz="2000" dirty="0">
                <a:solidFill>
                  <a:srgbClr val="000000"/>
                </a:solidFill>
              </a:rPr>
              <a:t>      </a:t>
            </a:r>
            <a:r>
              <a:rPr lang="en-US" sz="2000" dirty="0" err="1">
                <a:solidFill>
                  <a:srgbClr val="000000"/>
                </a:solidFill>
              </a:rPr>
              <a:t>Nodemailer</a:t>
            </a:r>
            <a:r>
              <a:rPr lang="en-US" sz="2000" dirty="0">
                <a:solidFill>
                  <a:srgbClr val="000000"/>
                </a:solidFill>
              </a:rPr>
              <a:t> is a module for Node.js applications to allow easy as cake email sending. The project got started back in 2010 when there was no sane option to send email messages, today it is the solution most Node.js users turn to by default.</a:t>
            </a:r>
          </a:p>
          <a:p>
            <a:pPr indent="-228600">
              <a:lnSpc>
                <a:spcPct val="90000"/>
              </a:lnSpc>
              <a:spcAft>
                <a:spcPts val="600"/>
              </a:spcAft>
              <a:buFont typeface="Arial" panose="020B0604020202020204" pitchFamily="34" charset="0"/>
              <a:buChar char="•"/>
            </a:pPr>
            <a:r>
              <a:rPr lang="en-US" sz="2400" dirty="0">
                <a:solidFill>
                  <a:srgbClr val="000000"/>
                </a:solidFill>
              </a:rPr>
              <a:t>GSAP:</a:t>
            </a:r>
          </a:p>
          <a:p>
            <a:pPr marL="144000">
              <a:lnSpc>
                <a:spcPct val="90000"/>
              </a:lnSpc>
              <a:spcAft>
                <a:spcPts val="600"/>
              </a:spcAft>
            </a:pPr>
            <a:r>
              <a:rPr lang="en-US" sz="2000" dirty="0">
                <a:solidFill>
                  <a:srgbClr val="000000"/>
                </a:solidFill>
              </a:rPr>
              <a:t>      The </a:t>
            </a:r>
            <a:r>
              <a:rPr lang="en-US" sz="2000" dirty="0" err="1">
                <a:solidFill>
                  <a:srgbClr val="000000"/>
                </a:solidFill>
              </a:rPr>
              <a:t>GreenSock</a:t>
            </a:r>
            <a:r>
              <a:rPr lang="en-US" sz="2000" dirty="0">
                <a:solidFill>
                  <a:srgbClr val="000000"/>
                </a:solidFill>
              </a:rPr>
              <a:t> Animation Platform (GSAP) is an industry standard JavaScript animation library from </a:t>
            </a:r>
            <a:r>
              <a:rPr lang="en-US" sz="2000" dirty="0" err="1">
                <a:solidFill>
                  <a:srgbClr val="000000"/>
                </a:solidFill>
              </a:rPr>
              <a:t>GreenSock</a:t>
            </a:r>
            <a:r>
              <a:rPr lang="en-US" sz="2000" dirty="0">
                <a:solidFill>
                  <a:srgbClr val="000000"/>
                </a:solidFill>
              </a:rPr>
              <a:t> that lets you craft high-performance animations that work in every major browser.        </a:t>
            </a:r>
          </a:p>
          <a:p>
            <a:pPr marL="144000">
              <a:lnSpc>
                <a:spcPct val="90000"/>
              </a:lnSpc>
              <a:spcAft>
                <a:spcPts val="600"/>
              </a:spcAft>
            </a:pPr>
            <a:r>
              <a:rPr lang="en-US" sz="2000" dirty="0">
                <a:solidFill>
                  <a:srgbClr val="000000"/>
                </a:solidFill>
              </a:rPr>
              <a:t>      The GSAP animates anything JavaScript can touch (CSS properties, SVG, React, canvas, generic objects, whatever) and solves countless browser inconsistencies, all with blazing speed (up to 20x faster than jQuery). </a:t>
            </a:r>
          </a:p>
        </p:txBody>
      </p:sp>
    </p:spTree>
    <p:extLst>
      <p:ext uri="{BB962C8B-B14F-4D97-AF65-F5344CB8AC3E}">
        <p14:creationId xmlns:p14="http://schemas.microsoft.com/office/powerpoint/2010/main" val="2078501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237C-F93E-4E1F-BF83-26B0D3C6079F}"/>
              </a:ext>
            </a:extLst>
          </p:cNvPr>
          <p:cNvSpPr>
            <a:spLocks noGrp="1"/>
          </p:cNvSpPr>
          <p:nvPr>
            <p:ph type="title"/>
          </p:nvPr>
        </p:nvSpPr>
        <p:spPr/>
        <p:txBody>
          <a:bodyPr/>
          <a:lstStyle/>
          <a:p>
            <a:pPr algn="ctr"/>
            <a:r>
              <a:rPr lang="en-US" dirty="0"/>
              <a:t>Design frame</a:t>
            </a:r>
          </a:p>
        </p:txBody>
      </p:sp>
      <p:pic>
        <p:nvPicPr>
          <p:cNvPr id="5" name="Content Placeholder 4" descr="Diagram&#10;&#10;Description automatically generated">
            <a:extLst>
              <a:ext uri="{FF2B5EF4-FFF2-40B4-BE49-F238E27FC236}">
                <a16:creationId xmlns:a16="http://schemas.microsoft.com/office/drawing/2014/main" id="{DC53DEAD-D16B-4C94-94E6-114B005231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5371" y="1690688"/>
            <a:ext cx="8860850" cy="4477557"/>
          </a:xfrm>
        </p:spPr>
      </p:pic>
    </p:spTree>
    <p:extLst>
      <p:ext uri="{BB962C8B-B14F-4D97-AF65-F5344CB8AC3E}">
        <p14:creationId xmlns:p14="http://schemas.microsoft.com/office/powerpoint/2010/main" val="1683141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F49A-C826-44F7-8E76-C6EF089646EB}"/>
              </a:ext>
            </a:extLst>
          </p:cNvPr>
          <p:cNvSpPr>
            <a:spLocks noGrp="1"/>
          </p:cNvSpPr>
          <p:nvPr>
            <p:ph type="title"/>
          </p:nvPr>
        </p:nvSpPr>
        <p:spPr/>
        <p:txBody>
          <a:bodyPr/>
          <a:lstStyle/>
          <a:p>
            <a:pPr algn="ctr"/>
            <a:r>
              <a:rPr lang="en-US" dirty="0"/>
              <a:t>Main Page Block</a:t>
            </a:r>
          </a:p>
        </p:txBody>
      </p:sp>
      <p:pic>
        <p:nvPicPr>
          <p:cNvPr id="5" name="Content Placeholder 4" descr="Diagram&#10;&#10;Description automatically generated">
            <a:extLst>
              <a:ext uri="{FF2B5EF4-FFF2-40B4-BE49-F238E27FC236}">
                <a16:creationId xmlns:a16="http://schemas.microsoft.com/office/drawing/2014/main" id="{311E304B-3BD6-41E4-B90D-AAD5339F5E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3251" y="2308110"/>
            <a:ext cx="6291260" cy="3226928"/>
          </a:xfrm>
        </p:spPr>
      </p:pic>
    </p:spTree>
    <p:extLst>
      <p:ext uri="{BB962C8B-B14F-4D97-AF65-F5344CB8AC3E}">
        <p14:creationId xmlns:p14="http://schemas.microsoft.com/office/powerpoint/2010/main" val="311142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8AFD042-48EF-4702-AF44-1918722CAEA8}"/>
              </a:ext>
            </a:extLst>
          </p:cNvPr>
          <p:cNvSpPr>
            <a:spLocks noGrp="1"/>
          </p:cNvSpPr>
          <p:nvPr>
            <p:ph type="title"/>
          </p:nvPr>
        </p:nvSpPr>
        <p:spPr>
          <a:xfrm>
            <a:off x="640079" y="2053641"/>
            <a:ext cx="3669161" cy="2760098"/>
          </a:xfrm>
        </p:spPr>
        <p:txBody>
          <a:bodyPr>
            <a:normAutofit/>
          </a:bodyPr>
          <a:lstStyle/>
          <a:p>
            <a:r>
              <a:rPr lang="en-US">
                <a:solidFill>
                  <a:srgbClr val="FFFFFF"/>
                </a:solidFill>
              </a:rPr>
              <a:t>Using Techniq</a:t>
            </a:r>
            <a:r>
              <a:rPr lang="en-US" altLang="zh-CN">
                <a:solidFill>
                  <a:srgbClr val="FFFFFF"/>
                </a:solidFill>
              </a:rPr>
              <a:t>ue</a:t>
            </a:r>
            <a:r>
              <a:rPr lang="en-US">
                <a:solidFill>
                  <a:srgbClr val="FFFFFF"/>
                </a:solidFill>
              </a:rPr>
              <a:t> </a:t>
            </a:r>
          </a:p>
        </p:txBody>
      </p:sp>
      <p:sp>
        <p:nvSpPr>
          <p:cNvPr id="3" name="Content Placeholder 2">
            <a:extLst>
              <a:ext uri="{FF2B5EF4-FFF2-40B4-BE49-F238E27FC236}">
                <a16:creationId xmlns:a16="http://schemas.microsoft.com/office/drawing/2014/main" id="{B8D3536D-CA06-4D2A-9CF3-D2A60F959733}"/>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Sever: node.js + express sever, </a:t>
            </a:r>
            <a:r>
              <a:rPr lang="en-US" sz="2400" dirty="0" err="1">
                <a:solidFill>
                  <a:srgbClr val="000000"/>
                </a:solidFill>
              </a:rPr>
              <a:t>mongoDB</a:t>
            </a:r>
            <a:r>
              <a:rPr lang="en-US" sz="2400" dirty="0">
                <a:solidFill>
                  <a:srgbClr val="000000"/>
                </a:solidFill>
              </a:rPr>
              <a:t> database, </a:t>
            </a:r>
            <a:r>
              <a:rPr lang="en-US" sz="2400" dirty="0" err="1">
                <a:solidFill>
                  <a:srgbClr val="000000"/>
                </a:solidFill>
              </a:rPr>
              <a:t>redis</a:t>
            </a:r>
            <a:endParaRPr lang="en-US" sz="2400" dirty="0">
              <a:solidFill>
                <a:srgbClr val="000000"/>
              </a:solidFill>
            </a:endParaRPr>
          </a:p>
          <a:p>
            <a:r>
              <a:rPr lang="en-US" sz="2400" dirty="0">
                <a:solidFill>
                  <a:srgbClr val="000000"/>
                </a:solidFill>
              </a:rPr>
              <a:t>Front </a:t>
            </a:r>
            <a:r>
              <a:rPr lang="en-US" altLang="zh-CN" sz="2400" dirty="0">
                <a:solidFill>
                  <a:srgbClr val="000000"/>
                </a:solidFill>
              </a:rPr>
              <a:t>- frame</a:t>
            </a:r>
            <a:r>
              <a:rPr lang="en-US" sz="2400" dirty="0">
                <a:solidFill>
                  <a:srgbClr val="000000"/>
                </a:solidFill>
              </a:rPr>
              <a:t>: React App </a:t>
            </a:r>
            <a:r>
              <a:rPr lang="en-US" altLang="zh-CN" sz="2400" dirty="0">
                <a:solidFill>
                  <a:srgbClr val="000000"/>
                </a:solidFill>
              </a:rPr>
              <a:t>+ typescript</a:t>
            </a:r>
            <a:endParaRPr lang="en-US" sz="2400" dirty="0">
              <a:solidFill>
                <a:srgbClr val="000000"/>
              </a:solidFill>
            </a:endParaRPr>
          </a:p>
          <a:p>
            <a:r>
              <a:rPr lang="en-US" sz="2400" dirty="0">
                <a:solidFill>
                  <a:srgbClr val="000000"/>
                </a:solidFill>
              </a:rPr>
              <a:t>Animation transformation: </a:t>
            </a:r>
            <a:r>
              <a:rPr lang="en-US" sz="2400" dirty="0" err="1">
                <a:solidFill>
                  <a:srgbClr val="000000"/>
                </a:solidFill>
              </a:rPr>
              <a:t>GSap</a:t>
            </a:r>
            <a:r>
              <a:rPr lang="en-US" sz="2400" dirty="0">
                <a:solidFill>
                  <a:srgbClr val="000000"/>
                </a:solidFill>
              </a:rPr>
              <a:t> (</a:t>
            </a:r>
            <a:r>
              <a:rPr lang="en-US" sz="2400" b="0" i="0" dirty="0" err="1">
                <a:solidFill>
                  <a:srgbClr val="000000"/>
                </a:solidFill>
                <a:effectLst/>
                <a:latin typeface="-apple-system"/>
              </a:rPr>
              <a:t>GreenSock</a:t>
            </a:r>
            <a:r>
              <a:rPr lang="en-US" sz="2400" b="0" i="0" dirty="0">
                <a:solidFill>
                  <a:srgbClr val="000000"/>
                </a:solidFill>
                <a:effectLst/>
                <a:latin typeface="-apple-system"/>
              </a:rPr>
              <a:t> Animation Platform</a:t>
            </a:r>
            <a:r>
              <a:rPr lang="en-US" sz="2400" dirty="0">
                <a:solidFill>
                  <a:srgbClr val="000000"/>
                </a:solidFill>
              </a:rPr>
              <a:t>)</a:t>
            </a:r>
          </a:p>
          <a:p>
            <a:r>
              <a:rPr lang="en-US" sz="2400" dirty="0">
                <a:solidFill>
                  <a:srgbClr val="000000"/>
                </a:solidFill>
              </a:rPr>
              <a:t>Extra – technique: </a:t>
            </a:r>
            <a:r>
              <a:rPr lang="en-US" sz="2400" dirty="0" err="1">
                <a:solidFill>
                  <a:srgbClr val="000000"/>
                </a:solidFill>
              </a:rPr>
              <a:t>Nodemailer</a:t>
            </a:r>
            <a:endParaRPr lang="en-US" sz="2400" dirty="0">
              <a:solidFill>
                <a:srgbClr val="000000"/>
              </a:solidFill>
            </a:endParaRPr>
          </a:p>
        </p:txBody>
      </p:sp>
    </p:spTree>
    <p:extLst>
      <p:ext uri="{BB962C8B-B14F-4D97-AF65-F5344CB8AC3E}">
        <p14:creationId xmlns:p14="http://schemas.microsoft.com/office/powerpoint/2010/main" val="317457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9A0258C-6B95-4F26-BCDE-754E0DC717B8}"/>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Project presentation</a:t>
            </a:r>
          </a:p>
        </p:txBody>
      </p:sp>
    </p:spTree>
    <p:extLst>
      <p:ext uri="{BB962C8B-B14F-4D97-AF65-F5344CB8AC3E}">
        <p14:creationId xmlns:p14="http://schemas.microsoft.com/office/powerpoint/2010/main" val="1425727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96B9B0F5-78F3-4654-85D0-3049E1D2C2E4}"/>
              </a:ext>
            </a:extLst>
          </p:cNvPr>
          <p:cNvSpPr txBox="1">
            <a:spLocks/>
          </p:cNvSpPr>
          <p:nvPr/>
        </p:nvSpPr>
        <p:spPr>
          <a:xfrm>
            <a:off x="1179226" y="826680"/>
            <a:ext cx="98335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kern="1200">
                <a:solidFill>
                  <a:srgbClr val="FFFFFF"/>
                </a:solidFill>
                <a:latin typeface="+mj-lt"/>
                <a:ea typeface="+mj-ea"/>
                <a:cs typeface="+mj-cs"/>
              </a:rPr>
              <a:t>Login Page</a:t>
            </a:r>
          </a:p>
        </p:txBody>
      </p:sp>
      <p:sp>
        <p:nvSpPr>
          <p:cNvPr id="4" name="TextBox 3">
            <a:extLst>
              <a:ext uri="{FF2B5EF4-FFF2-40B4-BE49-F238E27FC236}">
                <a16:creationId xmlns:a16="http://schemas.microsoft.com/office/drawing/2014/main" id="{28D9F379-8684-4A1C-82A5-E70867A81B38}"/>
              </a:ext>
            </a:extLst>
          </p:cNvPr>
          <p:cNvSpPr txBox="1"/>
          <p:nvPr/>
        </p:nvSpPr>
        <p:spPr>
          <a:xfrm>
            <a:off x="1179226" y="3092970"/>
            <a:ext cx="9833548" cy="2693976"/>
          </a:xfrm>
          <a:prstGeom prst="rect">
            <a:avLst/>
          </a:prstGeom>
        </p:spPr>
        <p:txBody>
          <a:bodyPr vert="horz" lIns="91440" tIns="45720" rIns="91440" bIns="45720" rtlCol="0">
            <a:normAutofit fontScale="92500"/>
          </a:bodyPr>
          <a:lstStyle/>
          <a:p>
            <a:pPr indent="-228600">
              <a:lnSpc>
                <a:spcPct val="90000"/>
              </a:lnSpc>
              <a:spcAft>
                <a:spcPts val="600"/>
              </a:spcAft>
              <a:buFont typeface="Arial" panose="020B0604020202020204" pitchFamily="34" charset="0"/>
              <a:buChar char="•"/>
            </a:pPr>
            <a:r>
              <a:rPr lang="en-US" sz="2400" dirty="0">
                <a:solidFill>
                  <a:srgbClr val="000000"/>
                </a:solidFill>
              </a:rPr>
              <a:t>Login page two part:</a:t>
            </a:r>
          </a:p>
          <a:p>
            <a:pPr indent="-228600">
              <a:lnSpc>
                <a:spcPct val="90000"/>
              </a:lnSpc>
              <a:spcAft>
                <a:spcPts val="600"/>
              </a:spcAft>
              <a:buFont typeface="Arial" panose="020B0604020202020204" pitchFamily="34" charset="0"/>
              <a:buChar char="•"/>
            </a:pPr>
            <a:r>
              <a:rPr lang="en-US" sz="2400" dirty="0">
                <a:solidFill>
                  <a:srgbClr val="000000"/>
                </a:solidFill>
              </a:rPr>
              <a:t>Left sign up, require username, email and password</a:t>
            </a:r>
          </a:p>
          <a:p>
            <a:pPr indent="-228600">
              <a:lnSpc>
                <a:spcPct val="90000"/>
              </a:lnSpc>
              <a:spcAft>
                <a:spcPts val="600"/>
              </a:spcAft>
              <a:buFont typeface="Arial" panose="020B0604020202020204" pitchFamily="34" charset="0"/>
              <a:buChar char="•"/>
            </a:pPr>
            <a:r>
              <a:rPr lang="en-US" sz="2400" dirty="0">
                <a:solidFill>
                  <a:srgbClr val="000000"/>
                </a:solidFill>
              </a:rPr>
              <a:t>Right sign in, require username and password</a:t>
            </a:r>
          </a:p>
          <a:p>
            <a:pPr indent="-228600">
              <a:lnSpc>
                <a:spcPct val="90000"/>
              </a:lnSpc>
              <a:spcAft>
                <a:spcPts val="600"/>
              </a:spcAft>
              <a:buFont typeface="Arial" panose="020B0604020202020204" pitchFamily="34" charset="0"/>
              <a:buChar char="•"/>
            </a:pPr>
            <a:endParaRPr lang="en-US" sz="2400" dirty="0">
              <a:solidFill>
                <a:srgbClr val="000000"/>
              </a:solidFill>
            </a:endParaRPr>
          </a:p>
          <a:p>
            <a:pPr indent="-228600">
              <a:lnSpc>
                <a:spcPct val="90000"/>
              </a:lnSpc>
              <a:spcAft>
                <a:spcPts val="600"/>
              </a:spcAft>
              <a:buFont typeface="Arial" panose="020B0604020202020204" pitchFamily="34" charset="0"/>
              <a:buChar char="•"/>
            </a:pPr>
            <a:endParaRPr lang="en-US" sz="2400" dirty="0">
              <a:solidFill>
                <a:srgbClr val="000000"/>
              </a:solidFill>
            </a:endParaRPr>
          </a:p>
          <a:p>
            <a:pPr indent="-228600">
              <a:lnSpc>
                <a:spcPct val="90000"/>
              </a:lnSpc>
              <a:spcAft>
                <a:spcPts val="600"/>
              </a:spcAft>
              <a:buFont typeface="Arial" panose="020B0604020202020204" pitchFamily="34" charset="0"/>
              <a:buChar char="•"/>
            </a:pPr>
            <a:r>
              <a:rPr lang="en-US" sz="2400" dirty="0">
                <a:solidFill>
                  <a:srgbClr val="000000"/>
                </a:solidFill>
              </a:rPr>
              <a:t>Sign up success get into welcome page, failed will see register fail alert, stop here</a:t>
            </a:r>
          </a:p>
          <a:p>
            <a:pPr indent="-228600">
              <a:lnSpc>
                <a:spcPct val="90000"/>
              </a:lnSpc>
              <a:spcAft>
                <a:spcPts val="600"/>
              </a:spcAft>
              <a:buFont typeface="Arial" panose="020B0604020202020204" pitchFamily="34" charset="0"/>
              <a:buChar char="•"/>
            </a:pPr>
            <a:r>
              <a:rPr lang="en-US" sz="2400" dirty="0">
                <a:solidFill>
                  <a:srgbClr val="000000"/>
                </a:solidFill>
              </a:rPr>
              <a:t>Sign in success get into welcome page, failed will see login failed alert, stop here</a:t>
            </a:r>
          </a:p>
        </p:txBody>
      </p:sp>
    </p:spTree>
    <p:extLst>
      <p:ext uri="{BB962C8B-B14F-4D97-AF65-F5344CB8AC3E}">
        <p14:creationId xmlns:p14="http://schemas.microsoft.com/office/powerpoint/2010/main" val="3824534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898C-592F-4B20-BCAD-ED239EE08378}"/>
              </a:ext>
            </a:extLst>
          </p:cNvPr>
          <p:cNvSpPr>
            <a:spLocks noGrp="1"/>
          </p:cNvSpPr>
          <p:nvPr>
            <p:ph type="title"/>
          </p:nvPr>
        </p:nvSpPr>
        <p:spPr/>
        <p:txBody>
          <a:bodyPr/>
          <a:lstStyle/>
          <a:p>
            <a:pPr algn="ctr"/>
            <a:r>
              <a:rPr lang="en-US" dirty="0"/>
              <a:t>Login Page show</a:t>
            </a:r>
          </a:p>
        </p:txBody>
      </p:sp>
      <p:pic>
        <p:nvPicPr>
          <p:cNvPr id="4" name="Picture 3" descr="Graphical user interface&#10;&#10;Description automatically generated">
            <a:extLst>
              <a:ext uri="{FF2B5EF4-FFF2-40B4-BE49-F238E27FC236}">
                <a16:creationId xmlns:a16="http://schemas.microsoft.com/office/drawing/2014/main" id="{BC20ED8F-9DC2-47D9-AD73-0F68E7C2B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68" y="1525317"/>
            <a:ext cx="9773863" cy="4802187"/>
          </a:xfrm>
          <a:prstGeom prst="rect">
            <a:avLst/>
          </a:prstGeom>
        </p:spPr>
      </p:pic>
    </p:spTree>
    <p:extLst>
      <p:ext uri="{BB962C8B-B14F-4D97-AF65-F5344CB8AC3E}">
        <p14:creationId xmlns:p14="http://schemas.microsoft.com/office/powerpoint/2010/main" val="1911693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E52F4FF-72BD-4836-ABBB-B19F42BFAA7E}"/>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4000" kern="1200">
                <a:solidFill>
                  <a:srgbClr val="FFFFFF"/>
                </a:solidFill>
                <a:latin typeface="+mj-lt"/>
                <a:ea typeface="+mj-ea"/>
                <a:cs typeface="+mj-cs"/>
              </a:rPr>
              <a:t>Main Page</a:t>
            </a:r>
          </a:p>
        </p:txBody>
      </p:sp>
      <p:sp>
        <p:nvSpPr>
          <p:cNvPr id="3" name="TextBox 2">
            <a:extLst>
              <a:ext uri="{FF2B5EF4-FFF2-40B4-BE49-F238E27FC236}">
                <a16:creationId xmlns:a16="http://schemas.microsoft.com/office/drawing/2014/main" id="{C979554D-0C4C-497D-A43C-CD8F109882D9}"/>
              </a:ext>
            </a:extLst>
          </p:cNvPr>
          <p:cNvSpPr txBox="1"/>
          <p:nvPr/>
        </p:nvSpPr>
        <p:spPr>
          <a:xfrm>
            <a:off x="1101405" y="3006086"/>
            <a:ext cx="10318868" cy="275393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a:solidFill>
                  <a:srgbClr val="000000"/>
                </a:solidFill>
              </a:rPr>
              <a:t>Main Page two part:</a:t>
            </a:r>
          </a:p>
          <a:p>
            <a:pPr indent="-228600">
              <a:lnSpc>
                <a:spcPct val="90000"/>
              </a:lnSpc>
              <a:spcAft>
                <a:spcPts val="600"/>
              </a:spcAft>
              <a:buFont typeface="Arial" panose="020B0604020202020204" pitchFamily="34" charset="0"/>
              <a:buChar char="•"/>
            </a:pPr>
            <a:r>
              <a:rPr lang="en-US" sz="2400" dirty="0">
                <a:solidFill>
                  <a:srgbClr val="000000"/>
                </a:solidFill>
              </a:rPr>
              <a:t>Top: Main header, place search box, </a:t>
            </a:r>
            <a:r>
              <a:rPr lang="en-US" altLang="zh-CN" sz="2400" dirty="0">
                <a:solidFill>
                  <a:srgbClr val="000000"/>
                </a:solidFill>
              </a:rPr>
              <a:t>user reviews and user comments button</a:t>
            </a:r>
          </a:p>
          <a:p>
            <a:pPr indent="-228600">
              <a:lnSpc>
                <a:spcPct val="90000"/>
              </a:lnSpc>
              <a:spcAft>
                <a:spcPts val="600"/>
              </a:spcAft>
              <a:buFont typeface="Arial" panose="020B0604020202020204" pitchFamily="34" charset="0"/>
              <a:buChar char="•"/>
            </a:pPr>
            <a:endParaRPr lang="en-US" altLang="zh-CN" sz="2400" dirty="0">
              <a:solidFill>
                <a:srgbClr val="000000"/>
              </a:solidFill>
            </a:endParaRPr>
          </a:p>
          <a:p>
            <a:pPr indent="-228600">
              <a:lnSpc>
                <a:spcPct val="90000"/>
              </a:lnSpc>
              <a:spcAft>
                <a:spcPts val="600"/>
              </a:spcAft>
              <a:buFont typeface="Arial" panose="020B0604020202020204" pitchFamily="34" charset="0"/>
              <a:buChar char="•"/>
            </a:pPr>
            <a:r>
              <a:rPr lang="en-US" sz="2400" dirty="0">
                <a:solidFill>
                  <a:srgbClr val="000000"/>
                </a:solidFill>
              </a:rPr>
              <a:t>Bottom: Main container, place each Champion which fetch from API, link to  </a:t>
            </a:r>
          </a:p>
          <a:p>
            <a:pPr>
              <a:lnSpc>
                <a:spcPct val="90000"/>
              </a:lnSpc>
              <a:spcAft>
                <a:spcPts val="600"/>
              </a:spcAft>
            </a:pPr>
            <a:r>
              <a:rPr lang="en-US" sz="2400" dirty="0">
                <a:solidFill>
                  <a:srgbClr val="000000"/>
                </a:solidFill>
              </a:rPr>
              <a:t>each Champion individual pages.</a:t>
            </a:r>
          </a:p>
          <a:p>
            <a:pPr indent="-228600">
              <a:lnSpc>
                <a:spcPct val="90000"/>
              </a:lnSpc>
              <a:spcAft>
                <a:spcPts val="600"/>
              </a:spcAft>
              <a:buFont typeface="Arial" panose="020B0604020202020204" pitchFamily="34" charset="0"/>
              <a:buChar char="•"/>
            </a:pPr>
            <a:endParaRPr lang="en-US" sz="2000" dirty="0">
              <a:solidFill>
                <a:srgbClr val="000000"/>
              </a:solidFill>
            </a:endParaRPr>
          </a:p>
        </p:txBody>
      </p:sp>
    </p:spTree>
    <p:extLst>
      <p:ext uri="{BB962C8B-B14F-4D97-AF65-F5344CB8AC3E}">
        <p14:creationId xmlns:p14="http://schemas.microsoft.com/office/powerpoint/2010/main" val="2243716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F2CB-77F2-4B94-85C5-F568CE0A8EBE}"/>
              </a:ext>
            </a:extLst>
          </p:cNvPr>
          <p:cNvSpPr>
            <a:spLocks noGrp="1"/>
          </p:cNvSpPr>
          <p:nvPr>
            <p:ph type="title"/>
          </p:nvPr>
        </p:nvSpPr>
        <p:spPr/>
        <p:txBody>
          <a:bodyPr/>
          <a:lstStyle/>
          <a:p>
            <a:pPr algn="ctr"/>
            <a:r>
              <a:rPr lang="en-US" dirty="0"/>
              <a:t>Main Page show</a:t>
            </a:r>
          </a:p>
        </p:txBody>
      </p:sp>
      <p:pic>
        <p:nvPicPr>
          <p:cNvPr id="5" name="Picture 4">
            <a:extLst>
              <a:ext uri="{FF2B5EF4-FFF2-40B4-BE49-F238E27FC236}">
                <a16:creationId xmlns:a16="http://schemas.microsoft.com/office/drawing/2014/main" id="{31D6EA51-6433-4EED-BEB1-01C7A273E9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8085" y="1349386"/>
            <a:ext cx="10686584" cy="5308860"/>
          </a:xfrm>
          <a:prstGeom prst="rect">
            <a:avLst/>
          </a:prstGeom>
        </p:spPr>
      </p:pic>
    </p:spTree>
    <p:extLst>
      <p:ext uri="{BB962C8B-B14F-4D97-AF65-F5344CB8AC3E}">
        <p14:creationId xmlns:p14="http://schemas.microsoft.com/office/powerpoint/2010/main" val="40038691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515</Words>
  <Application>Microsoft Office PowerPoint</Application>
  <PresentationFormat>Widescreen</PresentationFormat>
  <Paragraphs>53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-apple-system</vt:lpstr>
      <vt:lpstr>Arial</vt:lpstr>
      <vt:lpstr>Calibri</vt:lpstr>
      <vt:lpstr>Calibri Light</vt:lpstr>
      <vt:lpstr>Office Theme</vt:lpstr>
      <vt:lpstr>CS554 Final Project</vt:lpstr>
      <vt:lpstr>Design frame</vt:lpstr>
      <vt:lpstr>Main Page Block</vt:lpstr>
      <vt:lpstr>Using Technique </vt:lpstr>
      <vt:lpstr>Project presentation</vt:lpstr>
      <vt:lpstr>PowerPoint Presentation</vt:lpstr>
      <vt:lpstr>Login Page show</vt:lpstr>
      <vt:lpstr>Main Page</vt:lpstr>
      <vt:lpstr>Main Page show</vt:lpstr>
      <vt:lpstr>Search Box show</vt:lpstr>
      <vt:lpstr>Champion Page</vt:lpstr>
      <vt:lpstr>Champion Page show</vt:lpstr>
      <vt:lpstr>Champion Page show</vt:lpstr>
      <vt:lpstr>Comment Page</vt:lpstr>
      <vt:lpstr>Comment Page</vt:lpstr>
      <vt:lpstr>Course Technologies Used </vt:lpstr>
      <vt:lpstr>Independent Technologies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CS554 Final Project</dc:title>
  <dc:creator>士玮 丁</dc:creator>
  <cp:lastModifiedBy>孙 会军</cp:lastModifiedBy>
  <cp:revision>43</cp:revision>
  <dcterms:created xsi:type="dcterms:W3CDTF">2020-12-19T22:57:55Z</dcterms:created>
  <dcterms:modified xsi:type="dcterms:W3CDTF">2020-12-20T03:23:45Z</dcterms:modified>
</cp:coreProperties>
</file>